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2634" y="-9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2B59-6CDE-472B-AD89-0FB90B17E8D6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FA6A-4522-4F14-A297-A0DDF93FF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274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2B59-6CDE-472B-AD89-0FB90B17E8D6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FA6A-4522-4F14-A297-A0DDF93FF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263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2B59-6CDE-472B-AD89-0FB90B17E8D6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FA6A-4522-4F14-A297-A0DDF93FF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744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2B59-6CDE-472B-AD89-0FB90B17E8D6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FA6A-4522-4F14-A297-A0DDF93FF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129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2B59-6CDE-472B-AD89-0FB90B17E8D6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FA6A-4522-4F14-A297-A0DDF93FF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556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2B59-6CDE-472B-AD89-0FB90B17E8D6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FA6A-4522-4F14-A297-A0DDF93FF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64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2B59-6CDE-472B-AD89-0FB90B17E8D6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FA6A-4522-4F14-A297-A0DDF93FF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534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2B59-6CDE-472B-AD89-0FB90B17E8D6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FA6A-4522-4F14-A297-A0DDF93FF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661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2B59-6CDE-472B-AD89-0FB90B17E8D6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FA6A-4522-4F14-A297-A0DDF93FF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28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2B59-6CDE-472B-AD89-0FB90B17E8D6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FA6A-4522-4F14-A297-A0DDF93FF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673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2B59-6CDE-472B-AD89-0FB90B17E8D6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FA6A-4522-4F14-A297-A0DDF93FF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588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582B59-6CDE-472B-AD89-0FB90B17E8D6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5FA6A-4522-4F14-A297-A0DDF93FF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547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38600" y="1676400"/>
            <a:ext cx="2906186" cy="383755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6345830"/>
            <a:ext cx="3703320" cy="204368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2474" y="1358372"/>
            <a:ext cx="4193247" cy="481382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019718" y="1002268"/>
            <a:ext cx="2559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Circa Dyersburg, TN Crew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66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5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Bob</dc:creator>
  <cp:lastModifiedBy>Bob</cp:lastModifiedBy>
  <cp:revision>15</cp:revision>
  <dcterms:created xsi:type="dcterms:W3CDTF">2014-01-16T22:34:40Z</dcterms:created>
  <dcterms:modified xsi:type="dcterms:W3CDTF">2014-06-17T22:42:06Z</dcterms:modified>
</cp:coreProperties>
</file>